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70" r:id="rId2"/>
    <p:sldId id="271" r:id="rId3"/>
    <p:sldId id="256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8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5383-2AA6-46CD-8D87-6BC704DA9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EC85CC-9AC2-49A5-B6C8-FA590C6C3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7DB03-3161-43D4-911A-5C9AD62A6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2960-2ED6-4878-937B-3A9FE4314D9C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73CFC-D6F4-4683-A759-699051C52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83E96-5C2C-4E9B-97AF-737AAB96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C5FF-F985-4A2A-BFC1-801ED90C0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157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3BE7-EB08-47D9-A704-7D478B4B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EAF6B-EF08-4E7B-888E-E2CCD7AD37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14605-9B13-4F55-896E-09712B0B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2960-2ED6-4878-937B-3A9FE4314D9C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5F860-DE95-49B7-A1DD-6E8CA4846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02ECB-D783-47C9-9E49-96ACE9F1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C5FF-F985-4A2A-BFC1-801ED90C0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72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DD8934-6AF2-4B41-9EAD-B6BB208304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97FAD0-1B3E-4131-B89B-F1AF79A44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C13B8-BD82-40FE-85B8-120EEC54C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2960-2ED6-4878-937B-3A9FE4314D9C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648F0-0CC8-44EA-B9C2-CE4430DDA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18EB5-82EB-4D42-9FAC-6F63D3A7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C5FF-F985-4A2A-BFC1-801ED90C0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458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31510-C5C7-445A-89BD-B3EB8910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BEA6E-5483-42C1-8ACF-E5CD3CE41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626B9-D84E-4AE4-AAD7-BB18A7F53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2960-2ED6-4878-937B-3A9FE4314D9C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E7B07-5A0D-4656-9AF6-CA1A88F8F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E77AC-E36D-40C4-B601-A85ED654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C5FF-F985-4A2A-BFC1-801ED90C0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958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1478-2F17-4BD9-8E70-D304C36D7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AAE44-36FA-4DB5-ACE0-8A149FB28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50D79-2ABA-4262-AF82-436F6E6D0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2960-2ED6-4878-937B-3A9FE4314D9C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CB04D-7B66-4FE8-84EE-B5D4D9A7C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539A8-B40B-4146-9588-BC5D9237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C5FF-F985-4A2A-BFC1-801ED90C0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034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C4C0-2C32-4F9B-9F92-422CF4D2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FCD96-0D76-4CBA-A9E3-E0E9B5F466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BD15D8-CC4F-46EF-A298-3BCB314D4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17FB4-61E8-4A63-BAB5-96ADDC71C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2960-2ED6-4878-937B-3A9FE4314D9C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82C58-5F30-4248-8874-59267DE5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05CF4-8C5A-42B4-B64B-0B25ABAB0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C5FF-F985-4A2A-BFC1-801ED90C0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347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234D-E0EF-471E-8AC0-49DB4EA1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0EBF0-C18E-4E0F-AC2A-7E24D3E8B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973911-A56B-456D-9526-5E5947384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3B93F9-3BC4-468E-8368-EF1CC2253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4DB607-278D-4111-A074-AE61441426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0359B7-AB6D-42EC-9F7C-50F07B24D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2960-2ED6-4878-937B-3A9FE4314D9C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BB54F-70DB-4FE7-A780-6DF20E1F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36476F-4B17-43F2-AE94-5EA2BE073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C5FF-F985-4A2A-BFC1-801ED90C0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28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92BC-46AE-4F02-B958-17AEC6145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56417A-E865-45F0-BEC8-EEE06858B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2960-2ED6-4878-937B-3A9FE4314D9C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660AD-DC56-4018-9F2B-5191ABFE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EA08B-E407-4B16-B1C5-C9FA88F5E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C5FF-F985-4A2A-BFC1-801ED90C0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190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C8612A-9FC0-4F72-8BBD-66166311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2960-2ED6-4878-937B-3A9FE4314D9C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64891-9EE1-4134-AB1A-2F4A2FC8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431B5-248F-4AAE-9342-4D8D90FF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C5FF-F985-4A2A-BFC1-801ED90C0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52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ACDB-BF77-466F-8499-ECACE46F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0CFD8-C3E6-4408-A82A-9DA120E09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C6487-6D99-4EC7-BE18-C1D23CB72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A5EEB-1D0E-4BF1-AF4A-5104FBD4D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2960-2ED6-4878-937B-3A9FE4314D9C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0E0DA-3605-4583-B396-28100A8A4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9C854-980B-47EA-9B15-BC5AFB8E4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C5FF-F985-4A2A-BFC1-801ED90C0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2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08647-5811-48EB-9CA9-01E3A37F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57900A-4D99-4743-99F8-EF7271D68A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8E241-FF99-4B0C-B64E-E0FF13AD9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58E96-BB9E-4665-90F1-16B231FCE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C2960-2ED6-4878-937B-3A9FE4314D9C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89327-C277-4B87-8D78-CD41DBB3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172AC-1357-4D8B-A0A3-71141162C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7C5FF-F985-4A2A-BFC1-801ED90C0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072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232FAC-E556-49BF-9B82-53CB9BC9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73CCA-7B3F-4A1D-926C-4803A048A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D866-A217-415D-98F8-88460F643F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C2960-2ED6-4878-937B-3A9FE4314D9C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81B21-458F-445B-89D4-576CA83C8F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D27F7-57E0-46C1-B228-B38C1428D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7C5FF-F985-4A2A-BFC1-801ED90C0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47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18" Type="http://schemas.openxmlformats.org/officeDocument/2006/relationships/slide" Target="slide15.xml"/><Relationship Id="rId3" Type="http://schemas.openxmlformats.org/officeDocument/2006/relationships/audio" Target="../media/audio2.wav"/><Relationship Id="rId7" Type="http://schemas.openxmlformats.org/officeDocument/2006/relationships/slide" Target="slide4.xml"/><Relationship Id="rId12" Type="http://schemas.openxmlformats.org/officeDocument/2006/relationships/slide" Target="slide9.xml"/><Relationship Id="rId17" Type="http://schemas.openxmlformats.org/officeDocument/2006/relationships/slide" Target="slide14.xml"/><Relationship Id="rId2" Type="http://schemas.openxmlformats.org/officeDocument/2006/relationships/audio" Target="../media/audio1.wav"/><Relationship Id="rId16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8.xml"/><Relationship Id="rId5" Type="http://schemas.openxmlformats.org/officeDocument/2006/relationships/image" Target="../media/image4.png"/><Relationship Id="rId15" Type="http://schemas.openxmlformats.org/officeDocument/2006/relationships/slide" Target="slide12.xml"/><Relationship Id="rId10" Type="http://schemas.openxmlformats.org/officeDocument/2006/relationships/slide" Target="slide7.xml"/><Relationship Id="rId19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slide" Target="slide6.xml"/><Relationship Id="rId14" Type="http://schemas.openxmlformats.org/officeDocument/2006/relationships/slide" Target="slid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725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A26972D-F9D2-4872-AE3E-4FEB9EE01A71}"/>
              </a:ext>
            </a:extLst>
          </p:cNvPr>
          <p:cNvSpPr/>
          <p:nvPr/>
        </p:nvSpPr>
        <p:spPr>
          <a:xfrm>
            <a:off x="10444758" y="5153025"/>
            <a:ext cx="1459823" cy="1466850"/>
          </a:xfrm>
          <a:prstGeom prst="actionButtonHome">
            <a:avLst/>
          </a:prstGeom>
          <a:solidFill>
            <a:srgbClr val="1B8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884F7D-16DC-4E99-9589-83E6DB3B9742}"/>
              </a:ext>
            </a:extLst>
          </p:cNvPr>
          <p:cNvSpPr/>
          <p:nvPr/>
        </p:nvSpPr>
        <p:spPr>
          <a:xfrm>
            <a:off x="463826" y="347870"/>
            <a:ext cx="11201400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Question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488EF8-AD4F-42E8-B1C9-48B34EBC25C7}"/>
              </a:ext>
            </a:extLst>
          </p:cNvPr>
          <p:cNvSpPr/>
          <p:nvPr/>
        </p:nvSpPr>
        <p:spPr>
          <a:xfrm>
            <a:off x="2124122" y="4836600"/>
            <a:ext cx="7880808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Answer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28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CE778B0-F8FB-4083-946D-6B76B8101FA9}"/>
              </a:ext>
            </a:extLst>
          </p:cNvPr>
          <p:cNvSpPr/>
          <p:nvPr/>
        </p:nvSpPr>
        <p:spPr>
          <a:xfrm>
            <a:off x="10444758" y="5153025"/>
            <a:ext cx="1459823" cy="1466850"/>
          </a:xfrm>
          <a:prstGeom prst="actionButtonHome">
            <a:avLst/>
          </a:prstGeom>
          <a:solidFill>
            <a:srgbClr val="1B8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FA05D-7655-4D27-A025-2EEBA41F8A49}"/>
              </a:ext>
            </a:extLst>
          </p:cNvPr>
          <p:cNvSpPr/>
          <p:nvPr/>
        </p:nvSpPr>
        <p:spPr>
          <a:xfrm>
            <a:off x="463826" y="347870"/>
            <a:ext cx="11201400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Question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D2C2F2-6667-41FD-A3A0-A7B134D547B6}"/>
              </a:ext>
            </a:extLst>
          </p:cNvPr>
          <p:cNvSpPr/>
          <p:nvPr/>
        </p:nvSpPr>
        <p:spPr>
          <a:xfrm>
            <a:off x="2124122" y="4836600"/>
            <a:ext cx="7880808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Answer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5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25F3C36-655E-4902-B790-85D1EB3C2D23}"/>
              </a:ext>
            </a:extLst>
          </p:cNvPr>
          <p:cNvSpPr/>
          <p:nvPr/>
        </p:nvSpPr>
        <p:spPr>
          <a:xfrm>
            <a:off x="10444758" y="5153025"/>
            <a:ext cx="1459823" cy="1466850"/>
          </a:xfrm>
          <a:prstGeom prst="actionButtonHome">
            <a:avLst/>
          </a:prstGeom>
          <a:solidFill>
            <a:srgbClr val="1B8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F84AA7-3963-4E4A-9172-4E141DA26119}"/>
              </a:ext>
            </a:extLst>
          </p:cNvPr>
          <p:cNvSpPr/>
          <p:nvPr/>
        </p:nvSpPr>
        <p:spPr>
          <a:xfrm>
            <a:off x="463826" y="347870"/>
            <a:ext cx="11201400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Question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52F40-4595-47E4-B7D1-65B534ABF0B7}"/>
              </a:ext>
            </a:extLst>
          </p:cNvPr>
          <p:cNvSpPr/>
          <p:nvPr/>
        </p:nvSpPr>
        <p:spPr>
          <a:xfrm>
            <a:off x="2124122" y="4836600"/>
            <a:ext cx="7880808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Answer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00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E1FAA5F-F9AC-4091-BF97-04F7A2A2F2BF}"/>
              </a:ext>
            </a:extLst>
          </p:cNvPr>
          <p:cNvSpPr/>
          <p:nvPr/>
        </p:nvSpPr>
        <p:spPr>
          <a:xfrm>
            <a:off x="10444758" y="5153025"/>
            <a:ext cx="1459823" cy="1466850"/>
          </a:xfrm>
          <a:prstGeom prst="actionButtonHome">
            <a:avLst/>
          </a:prstGeom>
          <a:solidFill>
            <a:srgbClr val="1B8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69A252-D440-4B28-8F9F-FCC11584F973}"/>
              </a:ext>
            </a:extLst>
          </p:cNvPr>
          <p:cNvSpPr/>
          <p:nvPr/>
        </p:nvSpPr>
        <p:spPr>
          <a:xfrm>
            <a:off x="463826" y="347870"/>
            <a:ext cx="11201400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Question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638F9F-15C3-4958-B070-FF34A9E7751D}"/>
              </a:ext>
            </a:extLst>
          </p:cNvPr>
          <p:cNvSpPr/>
          <p:nvPr/>
        </p:nvSpPr>
        <p:spPr>
          <a:xfrm>
            <a:off x="2124122" y="4836600"/>
            <a:ext cx="7880808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Answer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9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A0FB9FC-07AB-49F8-AA69-EFF1BA6A66BC}"/>
              </a:ext>
            </a:extLst>
          </p:cNvPr>
          <p:cNvSpPr/>
          <p:nvPr/>
        </p:nvSpPr>
        <p:spPr>
          <a:xfrm>
            <a:off x="10444758" y="5153025"/>
            <a:ext cx="1459823" cy="1466850"/>
          </a:xfrm>
          <a:prstGeom prst="actionButtonHome">
            <a:avLst/>
          </a:prstGeom>
          <a:solidFill>
            <a:srgbClr val="1B8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F313D-8AE9-4406-8C76-7253B31388DD}"/>
              </a:ext>
            </a:extLst>
          </p:cNvPr>
          <p:cNvSpPr/>
          <p:nvPr/>
        </p:nvSpPr>
        <p:spPr>
          <a:xfrm>
            <a:off x="463826" y="347870"/>
            <a:ext cx="11201400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Question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D20B91-F1B1-47E6-90C3-308CAF4CC6FD}"/>
              </a:ext>
            </a:extLst>
          </p:cNvPr>
          <p:cNvSpPr/>
          <p:nvPr/>
        </p:nvSpPr>
        <p:spPr>
          <a:xfrm>
            <a:off x="2124122" y="4836600"/>
            <a:ext cx="7880808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Answer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10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748E8B0-EEEA-496B-A2E5-04F148B58D68}"/>
              </a:ext>
            </a:extLst>
          </p:cNvPr>
          <p:cNvSpPr/>
          <p:nvPr/>
        </p:nvSpPr>
        <p:spPr>
          <a:xfrm>
            <a:off x="10444758" y="5153025"/>
            <a:ext cx="1459823" cy="1466850"/>
          </a:xfrm>
          <a:prstGeom prst="actionButtonHome">
            <a:avLst/>
          </a:prstGeom>
          <a:solidFill>
            <a:srgbClr val="1B8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4EBDEC-4BFE-408C-9E84-4F9A36AE47AF}"/>
              </a:ext>
            </a:extLst>
          </p:cNvPr>
          <p:cNvSpPr/>
          <p:nvPr/>
        </p:nvSpPr>
        <p:spPr>
          <a:xfrm>
            <a:off x="463826" y="347870"/>
            <a:ext cx="11201400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Question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68DA65-68D3-4D9B-8C6E-EF3753B225B4}"/>
              </a:ext>
            </a:extLst>
          </p:cNvPr>
          <p:cNvSpPr/>
          <p:nvPr/>
        </p:nvSpPr>
        <p:spPr>
          <a:xfrm>
            <a:off x="2124122" y="4836600"/>
            <a:ext cx="7880808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Answer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64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45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and black football ball&#10;&#10;Description automatically generated with medium confidence">
            <a:extLst>
              <a:ext uri="{FF2B5EF4-FFF2-40B4-BE49-F238E27FC236}">
                <a16:creationId xmlns:a16="http://schemas.microsoft.com/office/drawing/2014/main" id="{F216C2CF-0A0C-4DE7-A003-B5C6256DC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539" y="4324349"/>
            <a:ext cx="640067" cy="640067"/>
          </a:xfrm>
          <a:prstGeom prst="rect">
            <a:avLst/>
          </a:prstGeom>
        </p:spPr>
      </p:pic>
      <p:pic>
        <p:nvPicPr>
          <p:cNvPr id="7" name="Picture 6" descr="A white and black football ball&#10;&#10;Description automatically generated with medium confidence">
            <a:extLst>
              <a:ext uri="{FF2B5EF4-FFF2-40B4-BE49-F238E27FC236}">
                <a16:creationId xmlns:a16="http://schemas.microsoft.com/office/drawing/2014/main" id="{8B13B164-70D5-4F1C-8CCE-034F2F054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723" y="4324348"/>
            <a:ext cx="640067" cy="640067"/>
          </a:xfrm>
          <a:prstGeom prst="rect">
            <a:avLst/>
          </a:prstGeom>
        </p:spPr>
      </p:pic>
      <p:pic>
        <p:nvPicPr>
          <p:cNvPr id="14" name="Picture 13" descr="A white football ball&#10;&#10;Description automatically generated with medium confidence">
            <a:extLst>
              <a:ext uri="{FF2B5EF4-FFF2-40B4-BE49-F238E27FC236}">
                <a16:creationId xmlns:a16="http://schemas.microsoft.com/office/drawing/2014/main" id="{0C0148AB-77DD-46F1-8E1A-DB676CD09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398" y="232013"/>
            <a:ext cx="1032778" cy="1032778"/>
          </a:xfrm>
          <a:prstGeom prst="rect">
            <a:avLst/>
          </a:prstGeom>
        </p:spPr>
      </p:pic>
      <p:sp>
        <p:nvSpPr>
          <p:cNvPr id="4" name="TextBox 3">
            <a:hlinkClick r:id="rId7" action="ppaction://hlinksldjump"/>
            <a:extLst>
              <a:ext uri="{FF2B5EF4-FFF2-40B4-BE49-F238E27FC236}">
                <a16:creationId xmlns:a16="http://schemas.microsoft.com/office/drawing/2014/main" id="{D860CC6A-B37E-49E9-9E68-97D0FF6834A5}"/>
              </a:ext>
            </a:extLst>
          </p:cNvPr>
          <p:cNvSpPr txBox="1"/>
          <p:nvPr/>
        </p:nvSpPr>
        <p:spPr>
          <a:xfrm>
            <a:off x="4829640" y="306269"/>
            <a:ext cx="732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A</a:t>
            </a:r>
            <a:endParaRPr lang="ko-KR" altLang="en-US" b="1" dirty="0">
              <a:solidFill>
                <a:schemeClr val="bg1"/>
              </a:solidFill>
              <a:latin typeface="Open Sans" panose="020B0806030504020204" pitchFamily="34" charset="0"/>
              <a:cs typeface="Open Sans" panose="020B0806030504020204" pitchFamily="34" charset="0"/>
            </a:endParaRPr>
          </a:p>
        </p:txBody>
      </p:sp>
      <p:pic>
        <p:nvPicPr>
          <p:cNvPr id="15" name="Picture 14" descr="A white football ball&#10;&#10;Description automatically generated with medium confidence">
            <a:extLst>
              <a:ext uri="{FF2B5EF4-FFF2-40B4-BE49-F238E27FC236}">
                <a16:creationId xmlns:a16="http://schemas.microsoft.com/office/drawing/2014/main" id="{1FDCC034-54A5-4289-85A6-52698E5DC9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24" y="232013"/>
            <a:ext cx="1032778" cy="1032778"/>
          </a:xfrm>
          <a:prstGeom prst="rect">
            <a:avLst/>
          </a:prstGeom>
        </p:spPr>
      </p:pic>
      <p:sp>
        <p:nvSpPr>
          <p:cNvPr id="25" name="TextBox 24">
            <a:hlinkClick r:id="rId8" action="ppaction://hlinksldjump"/>
            <a:extLst>
              <a:ext uri="{FF2B5EF4-FFF2-40B4-BE49-F238E27FC236}">
                <a16:creationId xmlns:a16="http://schemas.microsoft.com/office/drawing/2014/main" id="{0DB30273-E38B-4593-9D37-37A18B4BE282}"/>
              </a:ext>
            </a:extLst>
          </p:cNvPr>
          <p:cNvSpPr txBox="1"/>
          <p:nvPr/>
        </p:nvSpPr>
        <p:spPr>
          <a:xfrm>
            <a:off x="6606107" y="326614"/>
            <a:ext cx="732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B</a:t>
            </a:r>
            <a:endParaRPr lang="ko-KR" altLang="en-US" b="1" dirty="0">
              <a:solidFill>
                <a:schemeClr val="bg1"/>
              </a:solidFill>
              <a:latin typeface="Open Sans" panose="020B0806030504020204" pitchFamily="34" charset="0"/>
              <a:cs typeface="Open Sans" panose="020B0806030504020204" pitchFamily="34" charset="0"/>
            </a:endParaRPr>
          </a:p>
        </p:txBody>
      </p:sp>
      <p:pic>
        <p:nvPicPr>
          <p:cNvPr id="9" name="Picture 8" descr="A white football ball&#10;&#10;Description automatically generated with medium confidence">
            <a:extLst>
              <a:ext uri="{FF2B5EF4-FFF2-40B4-BE49-F238E27FC236}">
                <a16:creationId xmlns:a16="http://schemas.microsoft.com/office/drawing/2014/main" id="{28F5891B-6850-4FB1-82E4-698B60766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611" y="890881"/>
            <a:ext cx="1032778" cy="1032778"/>
          </a:xfrm>
          <a:prstGeom prst="rect">
            <a:avLst/>
          </a:prstGeom>
        </p:spPr>
      </p:pic>
      <p:sp>
        <p:nvSpPr>
          <p:cNvPr id="26" name="TextBox 25">
            <a:hlinkClick r:id="rId9" action="ppaction://hlinksldjump"/>
            <a:extLst>
              <a:ext uri="{FF2B5EF4-FFF2-40B4-BE49-F238E27FC236}">
                <a16:creationId xmlns:a16="http://schemas.microsoft.com/office/drawing/2014/main" id="{44F39302-182A-4FA2-9A9D-8284DD9436AD}"/>
              </a:ext>
            </a:extLst>
          </p:cNvPr>
          <p:cNvSpPr txBox="1"/>
          <p:nvPr/>
        </p:nvSpPr>
        <p:spPr>
          <a:xfrm>
            <a:off x="5682100" y="992931"/>
            <a:ext cx="732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C</a:t>
            </a:r>
            <a:endParaRPr lang="ko-KR" altLang="en-US" b="1" dirty="0">
              <a:solidFill>
                <a:schemeClr val="bg1"/>
              </a:solidFill>
              <a:latin typeface="Open Sans" panose="020B0806030504020204" pitchFamily="34" charset="0"/>
              <a:cs typeface="Open Sans" panose="020B0806030504020204" pitchFamily="34" charset="0"/>
            </a:endParaRPr>
          </a:p>
        </p:txBody>
      </p:sp>
      <p:pic>
        <p:nvPicPr>
          <p:cNvPr id="3" name="Picture 2" descr="A white football ball&#10;&#10;Description automatically generated with medium confidence">
            <a:extLst>
              <a:ext uri="{FF2B5EF4-FFF2-40B4-BE49-F238E27FC236}">
                <a16:creationId xmlns:a16="http://schemas.microsoft.com/office/drawing/2014/main" id="{2FB21A06-194E-489A-871D-E02CE2321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520" y="1645934"/>
            <a:ext cx="1032778" cy="1032778"/>
          </a:xfrm>
          <a:prstGeom prst="rect">
            <a:avLst/>
          </a:prstGeom>
        </p:spPr>
      </p:pic>
      <p:sp>
        <p:nvSpPr>
          <p:cNvPr id="27" name="TextBox 26">
            <a:hlinkClick r:id="rId10" action="ppaction://hlinksldjump"/>
            <a:extLst>
              <a:ext uri="{FF2B5EF4-FFF2-40B4-BE49-F238E27FC236}">
                <a16:creationId xmlns:a16="http://schemas.microsoft.com/office/drawing/2014/main" id="{E5787690-6D3E-4EE1-9F34-C74CF083DACE}"/>
              </a:ext>
            </a:extLst>
          </p:cNvPr>
          <p:cNvSpPr txBox="1"/>
          <p:nvPr/>
        </p:nvSpPr>
        <p:spPr>
          <a:xfrm>
            <a:off x="4873830" y="1738337"/>
            <a:ext cx="732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D</a:t>
            </a:r>
            <a:endParaRPr lang="ko-KR" altLang="en-US" b="1" dirty="0">
              <a:solidFill>
                <a:schemeClr val="bg1"/>
              </a:solidFill>
              <a:latin typeface="Open Sans" panose="020B0806030504020204" pitchFamily="34" charset="0"/>
              <a:cs typeface="Open Sans" panose="020B0806030504020204" pitchFamily="34" charset="0"/>
            </a:endParaRPr>
          </a:p>
        </p:txBody>
      </p:sp>
      <p:pic>
        <p:nvPicPr>
          <p:cNvPr id="6" name="Picture 5" descr="A white football ball&#10;&#10;Description automatically generated with medium confidence">
            <a:extLst>
              <a:ext uri="{FF2B5EF4-FFF2-40B4-BE49-F238E27FC236}">
                <a16:creationId xmlns:a16="http://schemas.microsoft.com/office/drawing/2014/main" id="{DEF537CE-50E1-459F-AFC6-F21BDF298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280" y="1645934"/>
            <a:ext cx="1032778" cy="1032778"/>
          </a:xfrm>
          <a:prstGeom prst="rect">
            <a:avLst/>
          </a:prstGeom>
        </p:spPr>
      </p:pic>
      <p:sp>
        <p:nvSpPr>
          <p:cNvPr id="28" name="TextBox 27">
            <a:hlinkClick r:id="rId11" action="ppaction://hlinksldjump"/>
            <a:extLst>
              <a:ext uri="{FF2B5EF4-FFF2-40B4-BE49-F238E27FC236}">
                <a16:creationId xmlns:a16="http://schemas.microsoft.com/office/drawing/2014/main" id="{EAF2F413-0913-4772-9CC9-8AA88802879A}"/>
              </a:ext>
            </a:extLst>
          </p:cNvPr>
          <p:cNvSpPr txBox="1"/>
          <p:nvPr/>
        </p:nvSpPr>
        <p:spPr>
          <a:xfrm>
            <a:off x="6588358" y="1747422"/>
            <a:ext cx="732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E</a:t>
            </a:r>
            <a:endParaRPr lang="ko-KR" altLang="en-US" b="1" dirty="0">
              <a:solidFill>
                <a:schemeClr val="bg1"/>
              </a:solidFill>
              <a:latin typeface="Open Sans" panose="020B0806030504020204" pitchFamily="34" charset="0"/>
              <a:cs typeface="Open Sans" panose="020B0806030504020204" pitchFamily="34" charset="0"/>
            </a:endParaRPr>
          </a:p>
        </p:txBody>
      </p:sp>
      <p:pic>
        <p:nvPicPr>
          <p:cNvPr id="23" name="Picture 22" descr="A white football ball&#10;&#10;Description automatically generated with medium confidence">
            <a:extLst>
              <a:ext uri="{FF2B5EF4-FFF2-40B4-BE49-F238E27FC236}">
                <a16:creationId xmlns:a16="http://schemas.microsoft.com/office/drawing/2014/main" id="{534CC313-BB9C-49AA-BC5F-20C25E501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733" y="2442131"/>
            <a:ext cx="1032778" cy="1032778"/>
          </a:xfrm>
          <a:prstGeom prst="rect">
            <a:avLst/>
          </a:prstGeom>
        </p:spPr>
      </p:pic>
      <p:sp>
        <p:nvSpPr>
          <p:cNvPr id="29" name="TextBox 28">
            <a:hlinkClick r:id="rId12" action="ppaction://hlinksldjump"/>
            <a:extLst>
              <a:ext uri="{FF2B5EF4-FFF2-40B4-BE49-F238E27FC236}">
                <a16:creationId xmlns:a16="http://schemas.microsoft.com/office/drawing/2014/main" id="{69100736-A10B-4711-AE61-DB89F11DD1DC}"/>
              </a:ext>
            </a:extLst>
          </p:cNvPr>
          <p:cNvSpPr txBox="1"/>
          <p:nvPr/>
        </p:nvSpPr>
        <p:spPr>
          <a:xfrm>
            <a:off x="5734615" y="2526504"/>
            <a:ext cx="732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F</a:t>
            </a:r>
            <a:endParaRPr lang="ko-KR" altLang="en-US" b="1" dirty="0">
              <a:solidFill>
                <a:schemeClr val="bg1"/>
              </a:solidFill>
              <a:latin typeface="Open Sans" panose="020B0806030504020204" pitchFamily="34" charset="0"/>
              <a:cs typeface="Open Sans" panose="020B0806030504020204" pitchFamily="34" charset="0"/>
            </a:endParaRPr>
          </a:p>
        </p:txBody>
      </p:sp>
      <p:pic>
        <p:nvPicPr>
          <p:cNvPr id="21" name="Picture 20" descr="A white football ball&#10;&#10;Description automatically generated with medium confidence">
            <a:extLst>
              <a:ext uri="{FF2B5EF4-FFF2-40B4-BE49-F238E27FC236}">
                <a16:creationId xmlns:a16="http://schemas.microsoft.com/office/drawing/2014/main" id="{0A614BBE-00B9-4C9C-95F0-8FFFFBC2E3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520" y="3149091"/>
            <a:ext cx="1032778" cy="1032778"/>
          </a:xfrm>
          <a:prstGeom prst="rect">
            <a:avLst/>
          </a:prstGeom>
        </p:spPr>
      </p:pic>
      <p:sp>
        <p:nvSpPr>
          <p:cNvPr id="30" name="TextBox 29">
            <a:hlinkClick r:id="rId13" action="ppaction://hlinksldjump"/>
            <a:extLst>
              <a:ext uri="{FF2B5EF4-FFF2-40B4-BE49-F238E27FC236}">
                <a16:creationId xmlns:a16="http://schemas.microsoft.com/office/drawing/2014/main" id="{D683379C-24D7-4F46-BB0E-75E0738D03E6}"/>
              </a:ext>
            </a:extLst>
          </p:cNvPr>
          <p:cNvSpPr txBox="1"/>
          <p:nvPr/>
        </p:nvSpPr>
        <p:spPr>
          <a:xfrm>
            <a:off x="4847396" y="3249981"/>
            <a:ext cx="732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G</a:t>
            </a:r>
            <a:endParaRPr lang="ko-KR" altLang="en-US" b="1" dirty="0">
              <a:solidFill>
                <a:schemeClr val="bg1"/>
              </a:solidFill>
              <a:latin typeface="Open Sans" panose="020B0806030504020204" pitchFamily="34" charset="0"/>
              <a:cs typeface="Open Sans" panose="020B0806030504020204" pitchFamily="34" charset="0"/>
            </a:endParaRPr>
          </a:p>
        </p:txBody>
      </p:sp>
      <p:pic>
        <p:nvPicPr>
          <p:cNvPr id="22" name="Picture 21" descr="A white football ball&#10;&#10;Description automatically generated with medium confidence">
            <a:extLst>
              <a:ext uri="{FF2B5EF4-FFF2-40B4-BE49-F238E27FC236}">
                <a16:creationId xmlns:a16="http://schemas.microsoft.com/office/drawing/2014/main" id="{5A120280-20D3-40F6-9663-EC8FE44DF3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946" y="3149091"/>
            <a:ext cx="1032778" cy="1032778"/>
          </a:xfrm>
          <a:prstGeom prst="rect">
            <a:avLst/>
          </a:prstGeom>
        </p:spPr>
      </p:pic>
      <p:sp>
        <p:nvSpPr>
          <p:cNvPr id="31" name="TextBox 30">
            <a:hlinkClick r:id="rId14" action="ppaction://hlinksldjump"/>
            <a:extLst>
              <a:ext uri="{FF2B5EF4-FFF2-40B4-BE49-F238E27FC236}">
                <a16:creationId xmlns:a16="http://schemas.microsoft.com/office/drawing/2014/main" id="{A9757838-9C89-4AFE-9552-0B2B79FBADED}"/>
              </a:ext>
            </a:extLst>
          </p:cNvPr>
          <p:cNvSpPr txBox="1"/>
          <p:nvPr/>
        </p:nvSpPr>
        <p:spPr>
          <a:xfrm>
            <a:off x="6622928" y="3249980"/>
            <a:ext cx="732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H</a:t>
            </a:r>
            <a:endParaRPr lang="ko-KR" altLang="en-US" b="1" dirty="0">
              <a:solidFill>
                <a:schemeClr val="bg1"/>
              </a:solidFill>
              <a:latin typeface="Open Sans" panose="020B0806030504020204" pitchFamily="34" charset="0"/>
              <a:cs typeface="Open Sans" panose="020B0806030504020204" pitchFamily="34" charset="0"/>
            </a:endParaRPr>
          </a:p>
        </p:txBody>
      </p:sp>
      <p:pic>
        <p:nvPicPr>
          <p:cNvPr id="20" name="Picture 19" descr="A white football ball&#10;&#10;Description automatically generated with medium confidence">
            <a:extLst>
              <a:ext uri="{FF2B5EF4-FFF2-40B4-BE49-F238E27FC236}">
                <a16:creationId xmlns:a16="http://schemas.microsoft.com/office/drawing/2014/main" id="{8FE7235C-262E-471E-AE89-97ADFFDBE7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733" y="3807959"/>
            <a:ext cx="1032778" cy="1032778"/>
          </a:xfrm>
          <a:prstGeom prst="rect">
            <a:avLst/>
          </a:prstGeom>
        </p:spPr>
      </p:pic>
      <p:sp>
        <p:nvSpPr>
          <p:cNvPr id="32" name="TextBox 31">
            <a:hlinkClick r:id="rId15" action="ppaction://hlinksldjump"/>
            <a:extLst>
              <a:ext uri="{FF2B5EF4-FFF2-40B4-BE49-F238E27FC236}">
                <a16:creationId xmlns:a16="http://schemas.microsoft.com/office/drawing/2014/main" id="{BF4B12C8-91BD-41E7-9B11-57A1C2A9DDFE}"/>
              </a:ext>
            </a:extLst>
          </p:cNvPr>
          <p:cNvSpPr txBox="1"/>
          <p:nvPr/>
        </p:nvSpPr>
        <p:spPr>
          <a:xfrm>
            <a:off x="5736623" y="3911019"/>
            <a:ext cx="732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I</a:t>
            </a:r>
            <a:endParaRPr lang="ko-KR" altLang="en-US" b="1" dirty="0">
              <a:solidFill>
                <a:schemeClr val="bg1"/>
              </a:solidFill>
              <a:latin typeface="Open Sans" panose="020B0806030504020204" pitchFamily="34" charset="0"/>
              <a:cs typeface="Open Sans" panose="020B0806030504020204" pitchFamily="34" charset="0"/>
            </a:endParaRPr>
          </a:p>
        </p:txBody>
      </p:sp>
      <p:pic>
        <p:nvPicPr>
          <p:cNvPr id="18" name="Picture 17" descr="A white football ball&#10;&#10;Description automatically generated with medium confidence">
            <a:extLst>
              <a:ext uri="{FF2B5EF4-FFF2-40B4-BE49-F238E27FC236}">
                <a16:creationId xmlns:a16="http://schemas.microsoft.com/office/drawing/2014/main" id="{4FF48D5A-AB2D-44AF-BED9-A30105D291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642" y="4563012"/>
            <a:ext cx="1032778" cy="1032778"/>
          </a:xfrm>
          <a:prstGeom prst="rect">
            <a:avLst/>
          </a:prstGeom>
        </p:spPr>
      </p:pic>
      <p:sp>
        <p:nvSpPr>
          <p:cNvPr id="33" name="TextBox 32">
            <a:hlinkClick r:id="rId16" action="ppaction://hlinksldjump"/>
            <a:extLst>
              <a:ext uri="{FF2B5EF4-FFF2-40B4-BE49-F238E27FC236}">
                <a16:creationId xmlns:a16="http://schemas.microsoft.com/office/drawing/2014/main" id="{8546419C-A3EA-4B7B-B4B9-17E064F30618}"/>
              </a:ext>
            </a:extLst>
          </p:cNvPr>
          <p:cNvSpPr txBox="1"/>
          <p:nvPr/>
        </p:nvSpPr>
        <p:spPr>
          <a:xfrm>
            <a:off x="4892518" y="4610512"/>
            <a:ext cx="732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J</a:t>
            </a:r>
            <a:endParaRPr lang="ko-KR" altLang="en-US" b="1" dirty="0">
              <a:solidFill>
                <a:schemeClr val="bg1"/>
              </a:solidFill>
              <a:latin typeface="Open Sans" panose="020B0806030504020204" pitchFamily="34" charset="0"/>
              <a:cs typeface="Open Sans" panose="020B0806030504020204" pitchFamily="34" charset="0"/>
            </a:endParaRPr>
          </a:p>
        </p:txBody>
      </p:sp>
      <p:pic>
        <p:nvPicPr>
          <p:cNvPr id="19" name="Picture 18" descr="A white football ball&#10;&#10;Description automatically generated with medium confidence">
            <a:extLst>
              <a:ext uri="{FF2B5EF4-FFF2-40B4-BE49-F238E27FC236}">
                <a16:creationId xmlns:a16="http://schemas.microsoft.com/office/drawing/2014/main" id="{C56C0A79-A20E-4DBF-8025-5D41518975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402" y="4563012"/>
            <a:ext cx="1032778" cy="1032778"/>
          </a:xfrm>
          <a:prstGeom prst="rect">
            <a:avLst/>
          </a:prstGeom>
        </p:spPr>
      </p:pic>
      <p:sp>
        <p:nvSpPr>
          <p:cNvPr id="34" name="TextBox 33">
            <a:hlinkClick r:id="rId17" action="ppaction://hlinksldjump"/>
            <a:extLst>
              <a:ext uri="{FF2B5EF4-FFF2-40B4-BE49-F238E27FC236}">
                <a16:creationId xmlns:a16="http://schemas.microsoft.com/office/drawing/2014/main" id="{8183539F-A0FE-40CD-8A8B-3656D73B0DFD}"/>
              </a:ext>
            </a:extLst>
          </p:cNvPr>
          <p:cNvSpPr txBox="1"/>
          <p:nvPr/>
        </p:nvSpPr>
        <p:spPr>
          <a:xfrm>
            <a:off x="6615898" y="4663902"/>
            <a:ext cx="732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K</a:t>
            </a:r>
            <a:endParaRPr lang="ko-KR" altLang="en-US" b="1" dirty="0">
              <a:solidFill>
                <a:schemeClr val="bg1"/>
              </a:solidFill>
              <a:latin typeface="Open Sans" panose="020B0806030504020204" pitchFamily="34" charset="0"/>
              <a:cs typeface="Open Sans" panose="020B0806030504020204" pitchFamily="34" charset="0"/>
            </a:endParaRPr>
          </a:p>
        </p:txBody>
      </p:sp>
      <p:pic>
        <p:nvPicPr>
          <p:cNvPr id="24" name="Picture 23" descr="A white football ball&#10;&#10;Description automatically generated with medium confidence">
            <a:extLst>
              <a:ext uri="{FF2B5EF4-FFF2-40B4-BE49-F238E27FC236}">
                <a16:creationId xmlns:a16="http://schemas.microsoft.com/office/drawing/2014/main" id="{CA196708-AE82-45A2-BE84-F0478866B0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022" y="5214322"/>
            <a:ext cx="1032778" cy="1032778"/>
          </a:xfrm>
          <a:prstGeom prst="rect">
            <a:avLst/>
          </a:prstGeom>
        </p:spPr>
      </p:pic>
      <p:sp>
        <p:nvSpPr>
          <p:cNvPr id="35" name="TextBox 34">
            <a:hlinkClick r:id="rId18" action="ppaction://hlinksldjump"/>
            <a:extLst>
              <a:ext uri="{FF2B5EF4-FFF2-40B4-BE49-F238E27FC236}">
                <a16:creationId xmlns:a16="http://schemas.microsoft.com/office/drawing/2014/main" id="{F1D737B1-24DD-4F5F-AF30-8B82EDAF42F1}"/>
              </a:ext>
            </a:extLst>
          </p:cNvPr>
          <p:cNvSpPr txBox="1"/>
          <p:nvPr/>
        </p:nvSpPr>
        <p:spPr>
          <a:xfrm>
            <a:off x="5755896" y="5297456"/>
            <a:ext cx="732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L</a:t>
            </a:r>
            <a:endParaRPr lang="ko-KR" altLang="en-US" b="1" dirty="0">
              <a:solidFill>
                <a:schemeClr val="bg1"/>
              </a:solidFill>
              <a:latin typeface="Open Sans" panose="020B0806030504020204" pitchFamily="34" charset="0"/>
              <a:cs typeface="Open Sans" panose="020B0806030504020204" pitchFamily="34" charset="0"/>
            </a:endParaRPr>
          </a:p>
        </p:txBody>
      </p:sp>
      <p:pic>
        <p:nvPicPr>
          <p:cNvPr id="8" name="Picture 7" descr="A group of men playing football&#10;&#10;Description automatically generated with medium confidence">
            <a:extLst>
              <a:ext uri="{FF2B5EF4-FFF2-40B4-BE49-F238E27FC236}">
                <a16:creationId xmlns:a16="http://schemas.microsoft.com/office/drawing/2014/main" id="{CB45CE73-EC51-41BF-9D71-2463747742B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3337CA-BAEB-406A-B758-B2E8BB5D7352}"/>
              </a:ext>
            </a:extLst>
          </p:cNvPr>
          <p:cNvSpPr/>
          <p:nvPr/>
        </p:nvSpPr>
        <p:spPr>
          <a:xfrm>
            <a:off x="581968" y="2355531"/>
            <a:ext cx="10933043" cy="266822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00" dirty="0"/>
              <a:t>GOAL!!!!</a:t>
            </a:r>
            <a:endParaRPr lang="ko-KR" altLang="en-US" sz="16600" dirty="0"/>
          </a:p>
        </p:txBody>
      </p:sp>
      <p:pic>
        <p:nvPicPr>
          <p:cNvPr id="48" name="Picture 47" descr="A group of men playing football&#10;&#10;Description automatically generated with medium confidence">
            <a:extLst>
              <a:ext uri="{FF2B5EF4-FFF2-40B4-BE49-F238E27FC236}">
                <a16:creationId xmlns:a16="http://schemas.microsoft.com/office/drawing/2014/main" id="{C8F2F50B-C02F-4F59-829E-0B3F5CFB3B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" y="857"/>
            <a:ext cx="12190476" cy="6857143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6576A9A-0C78-4769-A422-A9488AA5724C}"/>
              </a:ext>
            </a:extLst>
          </p:cNvPr>
          <p:cNvSpPr/>
          <p:nvPr/>
        </p:nvSpPr>
        <p:spPr>
          <a:xfrm>
            <a:off x="629478" y="2473849"/>
            <a:ext cx="10933043" cy="2668220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00" dirty="0"/>
              <a:t>GOAL!!!!</a:t>
            </a:r>
            <a:endParaRPr lang="ko-KR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186524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-0.08958 -0.068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-344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occerBallKick_BW.4895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958 -0.06875 L -0.12318 -0.177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-5417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occerBallKick_BW.4895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318 -0.17708 L 0.12136 -0.2703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7" y="-467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occerBallKick_BW.4895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36 -0.27037 L -0.0556 -0.4023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6597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occerBallKick_BW.4895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6 -0.40231 L 0.00287 -0.495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467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occerBallKick_BW.4895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-0.4956 L -0.00612 -0.7543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" y="-1294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occerBallKick_BW.4895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08646 -0.1317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6597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occerBallKick_BW.4895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46 -0.13171 L -0.12317 -0.1770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82" y="-233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occerBallKick_BW.4895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317 -0.17708 L 0.12136 -0.2703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7" y="-467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occerBallKick_BW.4895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36 -0.27037 L 0.0961 -0.41041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701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occerBallKick_BW.4895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61 -0.41041 L -0.09062 -0.51713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10" y="-581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occerBallKick_BW.4895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062 -0.51713 L -0.00612 -0.75439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-1187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occerBallKick_BW.4895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1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" fill="hold">
                      <p:stCondLst>
                        <p:cond delay="0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30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43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4" fill="hold">
                      <p:stCondLst>
                        <p:cond delay="0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56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7" fill="hold">
                      <p:stCondLst>
                        <p:cond delay="0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69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0" fill="hold">
                      <p:stCondLst>
                        <p:cond delay="0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9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6" fill="hold">
                      <p:stCondLst>
                        <p:cond delay="0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20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9" fill="hold">
                      <p:stCondLst>
                        <p:cond delay="0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21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2" fill="hold">
                      <p:stCondLst>
                        <p:cond delay="0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10" grpId="0" animBg="1"/>
      <p:bldP spid="10" grpId="1" animBg="1"/>
      <p:bldP spid="49" grpId="0" animBg="1"/>
      <p:bldP spid="4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ction Button: Go Home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25ABB89-89FE-480D-AD1D-143358509F89}"/>
              </a:ext>
            </a:extLst>
          </p:cNvPr>
          <p:cNvSpPr/>
          <p:nvPr/>
        </p:nvSpPr>
        <p:spPr>
          <a:xfrm>
            <a:off x="10444758" y="5153025"/>
            <a:ext cx="1459823" cy="1466850"/>
          </a:xfrm>
          <a:prstGeom prst="actionButtonHome">
            <a:avLst/>
          </a:prstGeom>
          <a:solidFill>
            <a:srgbClr val="1B8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190889-B25C-4316-A537-0574FF599E35}"/>
              </a:ext>
            </a:extLst>
          </p:cNvPr>
          <p:cNvSpPr/>
          <p:nvPr/>
        </p:nvSpPr>
        <p:spPr>
          <a:xfrm>
            <a:off x="463826" y="347870"/>
            <a:ext cx="11201400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Question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2D015D-0004-4BF5-96D8-0E9389D10A39}"/>
              </a:ext>
            </a:extLst>
          </p:cNvPr>
          <p:cNvSpPr/>
          <p:nvPr/>
        </p:nvSpPr>
        <p:spPr>
          <a:xfrm>
            <a:off x="2124122" y="4836600"/>
            <a:ext cx="7880808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Answer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32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0E41F69-F583-41F7-9640-67F32DA75A48}"/>
              </a:ext>
            </a:extLst>
          </p:cNvPr>
          <p:cNvSpPr/>
          <p:nvPr/>
        </p:nvSpPr>
        <p:spPr>
          <a:xfrm>
            <a:off x="10444758" y="5153025"/>
            <a:ext cx="1459823" cy="1466850"/>
          </a:xfrm>
          <a:prstGeom prst="actionButtonHome">
            <a:avLst/>
          </a:prstGeom>
          <a:solidFill>
            <a:srgbClr val="1B8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2BAE16-0377-422F-B512-B65CA1EB7E3A}"/>
              </a:ext>
            </a:extLst>
          </p:cNvPr>
          <p:cNvSpPr/>
          <p:nvPr/>
        </p:nvSpPr>
        <p:spPr>
          <a:xfrm>
            <a:off x="463826" y="347870"/>
            <a:ext cx="11201400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Question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5E6F1E-16B5-4431-B970-1E825EE826D0}"/>
              </a:ext>
            </a:extLst>
          </p:cNvPr>
          <p:cNvSpPr/>
          <p:nvPr/>
        </p:nvSpPr>
        <p:spPr>
          <a:xfrm>
            <a:off x="2124122" y="4836600"/>
            <a:ext cx="7880808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Answer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86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1B01E29-EF9F-4739-B49C-0EE1AE08604D}"/>
              </a:ext>
            </a:extLst>
          </p:cNvPr>
          <p:cNvSpPr/>
          <p:nvPr/>
        </p:nvSpPr>
        <p:spPr>
          <a:xfrm>
            <a:off x="10444758" y="5153025"/>
            <a:ext cx="1459823" cy="1466850"/>
          </a:xfrm>
          <a:prstGeom prst="actionButtonHome">
            <a:avLst/>
          </a:prstGeom>
          <a:solidFill>
            <a:srgbClr val="1B8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3F4A4B-04E8-46F9-A5AD-BBE84CB28F57}"/>
              </a:ext>
            </a:extLst>
          </p:cNvPr>
          <p:cNvSpPr/>
          <p:nvPr/>
        </p:nvSpPr>
        <p:spPr>
          <a:xfrm>
            <a:off x="463826" y="347870"/>
            <a:ext cx="11201400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Question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A163E2-EA28-49E5-8C5B-BFF4B3D70D98}"/>
              </a:ext>
            </a:extLst>
          </p:cNvPr>
          <p:cNvSpPr/>
          <p:nvPr/>
        </p:nvSpPr>
        <p:spPr>
          <a:xfrm>
            <a:off x="2124122" y="4836600"/>
            <a:ext cx="7880808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Answer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71D8006-87F1-495C-B5ED-31B7E14F3F33}"/>
              </a:ext>
            </a:extLst>
          </p:cNvPr>
          <p:cNvSpPr/>
          <p:nvPr/>
        </p:nvSpPr>
        <p:spPr>
          <a:xfrm>
            <a:off x="10444758" y="5153025"/>
            <a:ext cx="1459823" cy="1466850"/>
          </a:xfrm>
          <a:prstGeom prst="actionButtonHome">
            <a:avLst/>
          </a:prstGeom>
          <a:solidFill>
            <a:srgbClr val="1B8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0B5B09-E024-4B96-BBBF-FAD51787621F}"/>
              </a:ext>
            </a:extLst>
          </p:cNvPr>
          <p:cNvSpPr/>
          <p:nvPr/>
        </p:nvSpPr>
        <p:spPr>
          <a:xfrm>
            <a:off x="463826" y="347870"/>
            <a:ext cx="11201400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Question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8FFDD-83FC-418D-B373-CBABCA4D7667}"/>
              </a:ext>
            </a:extLst>
          </p:cNvPr>
          <p:cNvSpPr/>
          <p:nvPr/>
        </p:nvSpPr>
        <p:spPr>
          <a:xfrm>
            <a:off x="2124122" y="4836600"/>
            <a:ext cx="7880808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Answer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57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2D5970C-D354-49D2-BF42-BD64BBA38379}"/>
              </a:ext>
            </a:extLst>
          </p:cNvPr>
          <p:cNvSpPr/>
          <p:nvPr/>
        </p:nvSpPr>
        <p:spPr>
          <a:xfrm>
            <a:off x="10444758" y="5153025"/>
            <a:ext cx="1459823" cy="1466850"/>
          </a:xfrm>
          <a:prstGeom prst="actionButtonHome">
            <a:avLst/>
          </a:prstGeom>
          <a:solidFill>
            <a:srgbClr val="1B8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E736E7-68E6-49AB-B49F-5E15DA581088}"/>
              </a:ext>
            </a:extLst>
          </p:cNvPr>
          <p:cNvSpPr/>
          <p:nvPr/>
        </p:nvSpPr>
        <p:spPr>
          <a:xfrm>
            <a:off x="463826" y="347870"/>
            <a:ext cx="11201400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Question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5F3398-B108-4472-B5B9-9B814C0EF8C3}"/>
              </a:ext>
            </a:extLst>
          </p:cNvPr>
          <p:cNvSpPr/>
          <p:nvPr/>
        </p:nvSpPr>
        <p:spPr>
          <a:xfrm>
            <a:off x="2124122" y="4836600"/>
            <a:ext cx="7880808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Answer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80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Go Home 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6D2BD02-7A63-441F-B394-7A588434BF2A}"/>
              </a:ext>
            </a:extLst>
          </p:cNvPr>
          <p:cNvSpPr/>
          <p:nvPr/>
        </p:nvSpPr>
        <p:spPr>
          <a:xfrm>
            <a:off x="10444758" y="5153025"/>
            <a:ext cx="1459823" cy="1466850"/>
          </a:xfrm>
          <a:prstGeom prst="actionButtonHome">
            <a:avLst/>
          </a:prstGeom>
          <a:solidFill>
            <a:srgbClr val="1B89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C7DF34-CC04-4828-8659-79B7C1CEC01A}"/>
              </a:ext>
            </a:extLst>
          </p:cNvPr>
          <p:cNvSpPr/>
          <p:nvPr/>
        </p:nvSpPr>
        <p:spPr>
          <a:xfrm>
            <a:off x="463826" y="347870"/>
            <a:ext cx="11201400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Question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726C7C-6862-412B-A5EA-1ED8AEE5152C}"/>
              </a:ext>
            </a:extLst>
          </p:cNvPr>
          <p:cNvSpPr/>
          <p:nvPr/>
        </p:nvSpPr>
        <p:spPr>
          <a:xfrm>
            <a:off x="2124122" y="4836600"/>
            <a:ext cx="7880808" cy="13020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Answer Here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88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</Words>
  <Application>Microsoft Office PowerPoint</Application>
  <PresentationFormat>Widescreen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2021-11-02T01:16:28Z</dcterms:created>
  <dcterms:modified xsi:type="dcterms:W3CDTF">2021-11-02T02:04:32Z</dcterms:modified>
</cp:coreProperties>
</file>